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0"/>
  </p:notesMasterIdLst>
  <p:handoutMasterIdLst>
    <p:handoutMasterId r:id="rId11"/>
  </p:handoutMasterIdLst>
  <p:sldIdLst>
    <p:sldId id="282" r:id="rId5"/>
    <p:sldId id="293" r:id="rId6"/>
    <p:sldId id="283" r:id="rId7"/>
    <p:sldId id="291" r:id="rId8"/>
    <p:sldId id="294" r:id="rId9"/>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31" autoAdjust="0"/>
  </p:normalViewPr>
  <p:slideViewPr>
    <p:cSldViewPr snapToGrid="0">
      <p:cViewPr varScale="1">
        <p:scale>
          <a:sx n="114" d="100"/>
          <a:sy n="114" d="100"/>
        </p:scale>
        <p:origin x="414" y="10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6" d="100"/>
          <a:sy n="86" d="100"/>
        </p:scale>
        <p:origin x="3018"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15FAA28-D333-4D57-AF0E-BDF53B4498B2}" type="datetime1">
              <a:rPr lang="en-GB" smtClean="0"/>
              <a:t>19/05/2024</a:t>
            </a:fld>
            <a:endParaRPr lang="en-GB"/>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n-GB" smtClean="0"/>
              <a:t>‹#›</a:t>
            </a:fld>
            <a:endParaRPr lang="en-GB"/>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D03277C-3F5C-4673-8D79-1738A329ED93}" type="datetime1">
              <a:rPr lang="en-GB" noProof="0" smtClean="0"/>
              <a:t>19/05/2024</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30193B-564F-4854-8A52-728F3FB19C85}" type="slidenum">
              <a:rPr lang="en-GB" noProof="0" smtClean="0"/>
              <a:t>‹#›</a:t>
            </a:fld>
            <a:endParaRPr lang="en-GB"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1</a:t>
            </a:fld>
            <a:endParaRPr lang="en-GB"/>
          </a:p>
        </p:txBody>
      </p:sp>
    </p:spTree>
    <p:extLst>
      <p:ext uri="{BB962C8B-B14F-4D97-AF65-F5344CB8AC3E}">
        <p14:creationId xmlns:p14="http://schemas.microsoft.com/office/powerpoint/2010/main" val="2256460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2</a:t>
            </a:fld>
            <a:endParaRPr lang="en-GB"/>
          </a:p>
        </p:txBody>
      </p:sp>
    </p:spTree>
    <p:extLst>
      <p:ext uri="{BB962C8B-B14F-4D97-AF65-F5344CB8AC3E}">
        <p14:creationId xmlns:p14="http://schemas.microsoft.com/office/powerpoint/2010/main" val="2385884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3</a:t>
            </a:fld>
            <a:endParaRPr lang="en-GB"/>
          </a:p>
        </p:txBody>
      </p:sp>
    </p:spTree>
    <p:extLst>
      <p:ext uri="{BB962C8B-B14F-4D97-AF65-F5344CB8AC3E}">
        <p14:creationId xmlns:p14="http://schemas.microsoft.com/office/powerpoint/2010/main" val="41371633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4</a:t>
            </a:fld>
            <a:endParaRPr lang="en-GB"/>
          </a:p>
        </p:txBody>
      </p:sp>
    </p:spTree>
    <p:extLst>
      <p:ext uri="{BB962C8B-B14F-4D97-AF65-F5344CB8AC3E}">
        <p14:creationId xmlns:p14="http://schemas.microsoft.com/office/powerpoint/2010/main" val="976270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5</a:t>
            </a:fld>
            <a:endParaRPr lang="en-GB"/>
          </a:p>
        </p:txBody>
      </p:sp>
    </p:spTree>
    <p:extLst>
      <p:ext uri="{BB962C8B-B14F-4D97-AF65-F5344CB8AC3E}">
        <p14:creationId xmlns:p14="http://schemas.microsoft.com/office/powerpoint/2010/main" val="20006730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Small Image">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0"/>
            <a:ext cx="2211524" cy="685800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tx1"/>
                </a:solidFill>
                <a:latin typeface="+mj-lt"/>
              </a:defRPr>
            </a:lvl1pPr>
          </a:lstStyle>
          <a:p>
            <a:pPr rtl="0"/>
            <a:r>
              <a:rPr lang="en-GB"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11904" y="4650539"/>
            <a:ext cx="3401478" cy="1192038"/>
          </a:xfrm>
          <a:solidFill>
            <a:schemeClr val="tx1"/>
          </a:solidFill>
        </p:spPr>
        <p:txBody>
          <a:bodyPr lIns="252000" tIns="0" rtlCol="0" anchor="ctr"/>
          <a:lstStyle>
            <a:lvl1pPr marL="0" indent="0" algn="l">
              <a:lnSpc>
                <a:spcPct val="100000"/>
              </a:lnSpc>
              <a:buNone/>
              <a:defRPr sz="1800" i="1">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2916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3572900" y="1511476"/>
            <a:ext cx="2916000" cy="4679249"/>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6713800" y="1511475"/>
            <a:ext cx="2916000" cy="4679250"/>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2654388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1764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290450" y="1512000"/>
            <a:ext cx="1764000" cy="4679250"/>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4148900" y="1512000"/>
            <a:ext cx="1764000" cy="4679250"/>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6007350" y="1507535"/>
            <a:ext cx="1764000" cy="4679250"/>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7865800" y="1507535"/>
            <a:ext cx="1764000" cy="4683715"/>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974837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solidFill>
              </a:defRPr>
            </a:lvl1pPr>
          </a:lstStyle>
          <a:p>
            <a:pPr rtl="0"/>
            <a:r>
              <a:rPr lang="en-GB"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rtlCol="0"/>
          <a:lstStyle/>
          <a:p>
            <a:pPr rtl="0"/>
            <a:r>
              <a:rPr lang="en-GB" noProof="0"/>
              <a:t>Add a footer</a:t>
            </a:r>
          </a:p>
        </p:txBody>
      </p:sp>
      <p:sp>
        <p:nvSpPr>
          <p:cNvPr id="4" name="Slide Number Placeholder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505855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DF756E-F310-4229-ACDD-055D299A95FB}"/>
              </a:ext>
            </a:extLst>
          </p:cNvPr>
          <p:cNvSpPr/>
          <p:nvPr userDrawn="1"/>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n-GB" noProof="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p>
            <a:pPr rtl="0"/>
            <a:fld id="{19B51A1E-902D-48AF-9020-955120F399B6}" type="slidenum">
              <a:rPr lang="en-GB" noProof="0" smtClean="0"/>
              <a:pPr/>
              <a:t>‹#›</a:t>
            </a:fld>
            <a:endParaRPr lang="en-GB" noProof="0"/>
          </a:p>
        </p:txBody>
      </p:sp>
      <p:sp>
        <p:nvSpPr>
          <p:cNvPr id="9" name="Subtitle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rtlCol="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6" name="Title 5">
            <a:extLst>
              <a:ext uri="{FF2B5EF4-FFF2-40B4-BE49-F238E27FC236}">
                <a16:creationId xmlns:a16="http://schemas.microsoft.com/office/drawing/2014/main" id="{6F4F2BBF-F210-4954-9C73-A0030AACDDFE}"/>
              </a:ext>
            </a:extLst>
          </p:cNvPr>
          <p:cNvSpPr>
            <a:spLocks noGrp="1"/>
          </p:cNvSpPr>
          <p:nvPr>
            <p:ph type="title" hasCustomPrompt="1"/>
          </p:nvPr>
        </p:nvSpPr>
        <p:spPr>
          <a:xfrm>
            <a:off x="6532775" y="993303"/>
            <a:ext cx="5053936" cy="2513468"/>
          </a:xfrm>
        </p:spPr>
        <p:txBody>
          <a:bodyPr rtlCol="0"/>
          <a:lstStyle>
            <a:lvl1pPr>
              <a:defRPr sz="5400" cap="none">
                <a:solidFill>
                  <a:schemeClr val="bg1"/>
                </a:solidFill>
              </a:defRPr>
            </a:lvl1pPr>
          </a:lstStyle>
          <a:p>
            <a:pPr rtl="0"/>
            <a:r>
              <a:rPr lang="en-GB" noProof="0"/>
              <a:t>Click To Edit Master Title Style</a:t>
            </a:r>
          </a:p>
        </p:txBody>
      </p:sp>
    </p:spTree>
    <p:extLst>
      <p:ext uri="{BB962C8B-B14F-4D97-AF65-F5344CB8AC3E}">
        <p14:creationId xmlns:p14="http://schemas.microsoft.com/office/powerpoint/2010/main" val="12277791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10" name="Content Placeholder 2">
            <a:extLst>
              <a:ext uri="{FF2B5EF4-FFF2-40B4-BE49-F238E27FC236}">
                <a16:creationId xmlns:a16="http://schemas.microsoft.com/office/drawing/2014/main" id="{FD1EE834-4B70-4715-8346-1C0298347EE0}"/>
              </a:ext>
            </a:extLst>
          </p:cNvPr>
          <p:cNvSpPr>
            <a:spLocks noGrp="1"/>
          </p:cNvSpPr>
          <p:nvPr>
            <p:ph idx="1" hasCustomPrompt="1"/>
          </p:nvPr>
        </p:nvSpPr>
        <p:spPr>
          <a:xfrm>
            <a:off x="432000" y="1046375"/>
            <a:ext cx="9198000" cy="5130588"/>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2280088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7" name="Content Placeholder 2">
            <a:extLst>
              <a:ext uri="{FF2B5EF4-FFF2-40B4-BE49-F238E27FC236}">
                <a16:creationId xmlns:a16="http://schemas.microsoft.com/office/drawing/2014/main" id="{EAE43F4C-1A64-4197-A44B-E6EB874E243B}"/>
              </a:ext>
            </a:extLst>
          </p:cNvPr>
          <p:cNvSpPr>
            <a:spLocks noGrp="1"/>
          </p:cNvSpPr>
          <p:nvPr>
            <p:ph sz="half" idx="1" hasCustomPrompt="1"/>
          </p:nvPr>
        </p:nvSpPr>
        <p:spPr>
          <a:xfrm>
            <a:off x="432000" y="1046376"/>
            <a:ext cx="4435831" cy="5130588"/>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8" name="Content Placeholder 3">
            <a:extLst>
              <a:ext uri="{FF2B5EF4-FFF2-40B4-BE49-F238E27FC236}">
                <a16:creationId xmlns:a16="http://schemas.microsoft.com/office/drawing/2014/main" id="{D7B3F5B8-DC28-4878-AC9F-D434D7542D8F}"/>
              </a:ext>
            </a:extLst>
          </p:cNvPr>
          <p:cNvSpPr>
            <a:spLocks noGrp="1"/>
          </p:cNvSpPr>
          <p:nvPr>
            <p:ph sz="half" idx="2" hasCustomPrompt="1"/>
          </p:nvPr>
        </p:nvSpPr>
        <p:spPr>
          <a:xfrm>
            <a:off x="5194169" y="1046376"/>
            <a:ext cx="4435831" cy="5130588"/>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3574397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7" name="Text Placeholder 2">
            <a:extLst>
              <a:ext uri="{FF2B5EF4-FFF2-40B4-BE49-F238E27FC236}">
                <a16:creationId xmlns:a16="http://schemas.microsoft.com/office/drawing/2014/main" id="{CB97B01E-88B2-448F-BD96-A1AAFA39AC1E}"/>
              </a:ext>
            </a:extLst>
          </p:cNvPr>
          <p:cNvSpPr>
            <a:spLocks noGrp="1"/>
          </p:cNvSpPr>
          <p:nvPr>
            <p:ph type="body" idx="1" hasCustomPrompt="1"/>
          </p:nvPr>
        </p:nvSpPr>
        <p:spPr>
          <a:xfrm>
            <a:off x="432000" y="1068420"/>
            <a:ext cx="4434840" cy="823912"/>
          </a:xfrm>
          <a:solidFill>
            <a:schemeClr val="tx1"/>
          </a:solidFill>
        </p:spPr>
        <p:txBody>
          <a:bodyPr rtlCol="0"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8" name="Text Placeholder 4">
            <a:extLst>
              <a:ext uri="{FF2B5EF4-FFF2-40B4-BE49-F238E27FC236}">
                <a16:creationId xmlns:a16="http://schemas.microsoft.com/office/drawing/2014/main" id="{40BADDE2-4EE6-41B4-804C-EBF680128B40}"/>
              </a:ext>
            </a:extLst>
          </p:cNvPr>
          <p:cNvSpPr>
            <a:spLocks noGrp="1"/>
          </p:cNvSpPr>
          <p:nvPr>
            <p:ph type="body" sz="quarter" idx="3" hasCustomPrompt="1"/>
          </p:nvPr>
        </p:nvSpPr>
        <p:spPr>
          <a:xfrm>
            <a:off x="5195160" y="1068420"/>
            <a:ext cx="4434840" cy="823912"/>
          </a:xfrm>
          <a:solidFill>
            <a:schemeClr val="tx1"/>
          </a:solidFill>
        </p:spPr>
        <p:txBody>
          <a:bodyPr rtlCol="0"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9" name="Content Placeholder 3">
            <a:extLst>
              <a:ext uri="{FF2B5EF4-FFF2-40B4-BE49-F238E27FC236}">
                <a16:creationId xmlns:a16="http://schemas.microsoft.com/office/drawing/2014/main" id="{BB0A14E0-899D-4594-BC9E-AE89BF0D3AB7}"/>
              </a:ext>
            </a:extLst>
          </p:cNvPr>
          <p:cNvSpPr>
            <a:spLocks noGrp="1"/>
          </p:cNvSpPr>
          <p:nvPr>
            <p:ph sz="half" idx="2" hasCustomPrompt="1"/>
          </p:nvPr>
        </p:nvSpPr>
        <p:spPr>
          <a:xfrm>
            <a:off x="432001" y="2096752"/>
            <a:ext cx="4434840" cy="4092911"/>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0" name="Content Placeholder 5">
            <a:extLst>
              <a:ext uri="{FF2B5EF4-FFF2-40B4-BE49-F238E27FC236}">
                <a16:creationId xmlns:a16="http://schemas.microsoft.com/office/drawing/2014/main" id="{2C699014-D902-4E9A-80CD-8D2BCFE67097}"/>
              </a:ext>
            </a:extLst>
          </p:cNvPr>
          <p:cNvSpPr>
            <a:spLocks noGrp="1"/>
          </p:cNvSpPr>
          <p:nvPr>
            <p:ph sz="quarter" idx="4" hasCustomPrompt="1"/>
          </p:nvPr>
        </p:nvSpPr>
        <p:spPr>
          <a:xfrm>
            <a:off x="5195160" y="2096752"/>
            <a:ext cx="4434840" cy="4092911"/>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8634682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a:lvl1pPr>
          </a:lstStyle>
          <a:p>
            <a:pPr rtl="0"/>
            <a:r>
              <a:rPr lang="en-US" noProof="0"/>
              <a:t>Click to edit Master title style</a:t>
            </a:r>
            <a:endParaRPr lang="en-GB" noProof="0"/>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Edit Master text styles</a:t>
            </a:r>
          </a:p>
        </p:txBody>
      </p:sp>
      <p:sp>
        <p:nvSpPr>
          <p:cNvPr id="10" name="Content Placeholder 2">
            <a:extLst>
              <a:ext uri="{FF2B5EF4-FFF2-40B4-BE49-F238E27FC236}">
                <a16:creationId xmlns:a16="http://schemas.microsoft.com/office/drawing/2014/main" id="{79F53EF1-D412-467C-B7CE-30536F140AE1}"/>
              </a:ext>
            </a:extLst>
          </p:cNvPr>
          <p:cNvSpPr>
            <a:spLocks noGrp="1"/>
          </p:cNvSpPr>
          <p:nvPr>
            <p:ph idx="1" hasCustomPrompt="1"/>
          </p:nvPr>
        </p:nvSpPr>
        <p:spPr>
          <a:xfrm>
            <a:off x="3770722" y="457201"/>
            <a:ext cx="6023727" cy="5726784"/>
          </a:xfrm>
        </p:spPr>
        <p:txBody>
          <a:bodyPr rtlCol="0"/>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38720005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a:lvl1pPr>
          </a:lstStyle>
          <a:p>
            <a:pPr rtl="0"/>
            <a:r>
              <a:rPr lang="en-US" noProof="0"/>
              <a:t>Click to edit Master title style</a:t>
            </a:r>
            <a:endParaRPr lang="en-GB" noProof="0"/>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Edit Master text styles</a:t>
            </a:r>
          </a:p>
        </p:txBody>
      </p:sp>
      <p:sp>
        <p:nvSpPr>
          <p:cNvPr id="12" name="Picture Placeholder 2">
            <a:extLst>
              <a:ext uri="{FF2B5EF4-FFF2-40B4-BE49-F238E27FC236}">
                <a16:creationId xmlns:a16="http://schemas.microsoft.com/office/drawing/2014/main" id="{10319378-269C-406E-9B84-FCF22DA02EFF}"/>
              </a:ext>
            </a:extLst>
          </p:cNvPr>
          <p:cNvSpPr>
            <a:spLocks noGrp="1"/>
          </p:cNvSpPr>
          <p:nvPr>
            <p:ph type="pic" idx="1"/>
          </p:nvPr>
        </p:nvSpPr>
        <p:spPr>
          <a:xfrm>
            <a:off x="3788021" y="457201"/>
            <a:ext cx="5949868" cy="5726784"/>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Tree>
    <p:extLst>
      <p:ext uri="{BB962C8B-B14F-4D97-AF65-F5344CB8AC3E}">
        <p14:creationId xmlns:p14="http://schemas.microsoft.com/office/powerpoint/2010/main" val="3021472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53779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bwMode="auto">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54ED587-2D2F-4D3F-B55B-C64465AB4EC5}"/>
              </a:ext>
            </a:extLst>
          </p:cNvPr>
          <p:cNvSpPr/>
          <p:nvPr userDrawn="1"/>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bg1"/>
                </a:solidFill>
                <a:latin typeface="+mj-lt"/>
              </a:defRPr>
            </a:lvl1pPr>
          </a:lstStyle>
          <a:p>
            <a:pPr rtl="0"/>
            <a:r>
              <a:rPr lang="en-GB"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rtlCol="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22181155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en-GB" noProof="0"/>
              <a:t>Add a footer</a:t>
            </a:r>
          </a:p>
        </p:txBody>
      </p:sp>
      <p:sp>
        <p:nvSpPr>
          <p:cNvPr id="3" name="Slide Number Placeholder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Large Image">
    <p:bg>
      <p:bgPr>
        <a:solidFill>
          <a:schemeClr val="bg1"/>
        </a:solidFill>
        <a:effectLst/>
      </p:bgPr>
    </p:bg>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069FFAE5-B16E-4571-88F7-52FA5354B1A1}"/>
              </a:ext>
            </a:extLst>
          </p:cNvPr>
          <p:cNvSpPr>
            <a:spLocks noGrp="1"/>
          </p:cNvSpPr>
          <p:nvPr>
            <p:ph type="pic" sz="quarter" idx="13" hasCustomPrompt="1"/>
          </p:nvPr>
        </p:nvSpPr>
        <p:spPr>
          <a:xfrm>
            <a:off x="69273" y="63691"/>
            <a:ext cx="9911201" cy="6727346"/>
          </a:xfrm>
          <a:solidFill>
            <a:schemeClr val="tx1">
              <a:lumMod val="75000"/>
              <a:lumOff val="25000"/>
            </a:schemeClr>
          </a:solidFill>
        </p:spPr>
        <p:txBody>
          <a:bodyPr rtlCol="0"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bg1"/>
                </a:solidFill>
                <a:latin typeface="+mj-lt"/>
              </a:defRPr>
            </a:lvl1pPr>
          </a:lstStyle>
          <a:p>
            <a:pPr rtl="0"/>
            <a:r>
              <a:rPr lang="en-GB"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rtlCol="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4094738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8" name="Picture Placeholder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rtlCol="0"/>
          <a:lstStyle>
            <a:lvl1pPr algn="r">
              <a:defRPr>
                <a:solidFill>
                  <a:schemeClr val="tx1"/>
                </a:solidFill>
              </a:defRPr>
            </a:lvl1pPr>
          </a:lstStyle>
          <a:p>
            <a:pPr rtl="0"/>
            <a:r>
              <a:rPr lang="en-GB"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rtlCol="0"/>
          <a:lstStyle>
            <a:lvl1pPr marL="0" indent="0" algn="r">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445000" y="2908300"/>
            <a:ext cx="5184800" cy="3283700"/>
          </a:xfrm>
          <a:solidFill>
            <a:schemeClr val="bg1"/>
          </a:solidFill>
        </p:spPr>
        <p:txBody>
          <a:bodyPr lIns="180000" tIns="252000" rIns="252000" rtlCol="0"/>
          <a:lstStyle>
            <a:lvl1pPr algn="l">
              <a:defRPr>
                <a:solidFill>
                  <a:schemeClr val="tx1">
                    <a:lumMod val="75000"/>
                    <a:lumOff val="25000"/>
                  </a:schemeClr>
                </a:solidFill>
              </a:defRPr>
            </a:lvl1pPr>
            <a:lvl2pPr algn="l">
              <a:defRPr>
                <a:solidFill>
                  <a:schemeClr val="tx1">
                    <a:lumMod val="75000"/>
                    <a:lumOff val="25000"/>
                  </a:schemeClr>
                </a:solidFill>
              </a:defRPr>
            </a:lvl2pPr>
            <a:lvl3pPr algn="l">
              <a:defRPr>
                <a:solidFill>
                  <a:schemeClr val="tx1">
                    <a:lumMod val="75000"/>
                    <a:lumOff val="25000"/>
                  </a:schemeClr>
                </a:solidFill>
              </a:defRPr>
            </a:lvl3pPr>
            <a:lvl4pPr algn="l">
              <a:defRPr>
                <a:solidFill>
                  <a:schemeClr val="tx1">
                    <a:lumMod val="75000"/>
                    <a:lumOff val="25000"/>
                  </a:schemeClr>
                </a:solidFill>
              </a:defRPr>
            </a:lvl4pPr>
            <a:lvl5pPr algn="l">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n-GB" noProof="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23393" y="1343906"/>
            <a:ext cx="3736800" cy="3933645"/>
          </a:xfrm>
          <a:solidFill>
            <a:schemeClr val="bg1"/>
          </a:solidFill>
        </p:spPr>
        <p:txBody>
          <a:bodyPr lIns="180000" tIns="180000" rIns="180000"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n-GB" noProof="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p>
            <a:pPr rtl="0"/>
            <a:fld id="{19B51A1E-902D-48AF-9020-955120F399B6}" type="slidenum">
              <a:rPr lang="en-GB" noProof="0" smtClean="0"/>
              <a:pPr/>
              <a:t>‹#›</a:t>
            </a:fld>
            <a:endParaRPr lang="en-GB" noProof="0"/>
          </a:p>
        </p:txBody>
      </p:sp>
      <p:sp>
        <p:nvSpPr>
          <p:cNvPr id="9" name="Picture Placeholder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rtlCol="0"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6" name="Title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rtlCol="0"/>
          <a:lstStyle/>
          <a:p>
            <a:pPr rtl="0"/>
            <a:r>
              <a:rPr lang="en-US" noProof="0"/>
              <a:t>Click to edit Master title style</a:t>
            </a:r>
            <a:endParaRPr lang="en-GB" noProof="0"/>
          </a:p>
        </p:txBody>
      </p:sp>
      <p:sp>
        <p:nvSpPr>
          <p:cNvPr id="11" name="Subtitle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Tree>
    <p:extLst>
      <p:ext uri="{BB962C8B-B14F-4D97-AF65-F5344CB8AC3E}">
        <p14:creationId xmlns:p14="http://schemas.microsoft.com/office/powerpoint/2010/main" val="234719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432296"/>
            <a:ext cx="4500000" cy="527076"/>
          </a:xfrm>
          <a:solidFill>
            <a:schemeClr val="tx1"/>
          </a:solidFill>
        </p:spPr>
        <p:txBody>
          <a:bodyPr lIns="180000" tIns="36000" rtlCol="0" anchor="ctr"/>
          <a:lstStyle>
            <a:lvl1pPr marL="0" indent="0">
              <a:buNone/>
              <a:defRPr sz="2400" b="1" spc="-15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2023668"/>
            <a:ext cx="4500000" cy="416833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5129800" y="1433105"/>
            <a:ext cx="4500000" cy="525283"/>
          </a:xfrm>
          <a:solidFill>
            <a:schemeClr val="tx1"/>
          </a:solidFill>
        </p:spPr>
        <p:txBody>
          <a:bodyPr lIns="180000" tIns="36000" rtlCol="0" anchor="ctr"/>
          <a:lstStyle>
            <a:lvl1pPr marL="0" indent="0">
              <a:buNone/>
              <a:defRPr sz="2400" b="1" spc="-150">
                <a:solidFill>
                  <a:schemeClr val="bg1"/>
                </a:solidFill>
                <a:latin typeface="+mj-lt"/>
              </a:defRPr>
            </a:lvl1pPr>
          </a:lstStyle>
          <a:p>
            <a:pPr lvl="0" rtl="0"/>
            <a:r>
              <a:rPr lang="en-GB" noProof="0"/>
              <a:t>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5129800" y="2020359"/>
            <a:ext cx="4500000" cy="4170891"/>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rtlCol="0"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rtlCol="0" anchor="b"/>
          <a:lstStyle>
            <a:lvl1pPr marL="0" indent="0" algn="r">
              <a:buNone/>
              <a:defRPr i="1">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n-GB" noProof="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p>
            <a:pPr rtl="0"/>
            <a:fld id="{19B51A1E-902D-48AF-9020-955120F399B6}" type="slidenum">
              <a:rPr lang="en-GB" noProof="0" smtClean="0"/>
              <a:pPr/>
              <a:t>‹#›</a:t>
            </a:fld>
            <a:endParaRPr lang="en-GB" noProof="0"/>
          </a:p>
        </p:txBody>
      </p:sp>
      <p:sp>
        <p:nvSpPr>
          <p:cNvPr id="5" name="Title 4">
            <a:extLst>
              <a:ext uri="{FF2B5EF4-FFF2-40B4-BE49-F238E27FC236}">
                <a16:creationId xmlns:a16="http://schemas.microsoft.com/office/drawing/2014/main" id="{16EFF903-F1F3-440A-B12C-9FD51606B03D}"/>
              </a:ext>
            </a:extLst>
          </p:cNvPr>
          <p:cNvSpPr>
            <a:spLocks noGrp="1"/>
          </p:cNvSpPr>
          <p:nvPr>
            <p:ph type="title"/>
          </p:nvPr>
        </p:nvSpPr>
        <p:spPr/>
        <p:txBody>
          <a:bodyPr rtlCol="0"/>
          <a:lstStyle/>
          <a:p>
            <a:pPr rtl="0"/>
            <a:r>
              <a:rPr lang="en-US" noProof="0"/>
              <a:t>Click to edit Master title style</a:t>
            </a:r>
            <a:endParaRPr lang="en-GB" noProof="0"/>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hank-you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rtlCol="0" anchor="ctr"/>
          <a:lstStyle>
            <a:lvl1pPr algn="ctr">
              <a:lnSpc>
                <a:spcPct val="100000"/>
              </a:lnSpc>
              <a:defRPr sz="6000" b="1" cap="all" spc="-300" baseline="0">
                <a:solidFill>
                  <a:schemeClr val="tx1"/>
                </a:solidFill>
                <a:latin typeface="+mj-lt"/>
              </a:defRPr>
            </a:lvl1pPr>
          </a:lstStyle>
          <a:p>
            <a:pPr rtl="0"/>
            <a:r>
              <a:rPr lang="en-GB" noProof="0"/>
              <a:t>Thank you</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Text Placeholder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rtlCol="0"/>
          <a:lstStyle>
            <a:lvl1pPr marL="0" indent="0" algn="r">
              <a:buNone/>
              <a:defRPr sz="2400"/>
            </a:lvl1pPr>
            <a:lvl2pPr marL="266700" indent="0">
              <a:buNone/>
              <a:defRPr/>
            </a:lvl2pPr>
            <a:lvl3pPr marL="542925" indent="0">
              <a:buNone/>
              <a:defRPr/>
            </a:lvl3pPr>
            <a:lvl4pPr marL="809625" indent="0">
              <a:buNone/>
              <a:defRPr/>
            </a:lvl4pPr>
            <a:lvl5pPr marL="1076325" indent="0">
              <a:buNone/>
              <a:defRPr/>
            </a:lvl5pPr>
          </a:lstStyle>
          <a:p>
            <a:pPr lvl="0" rtl="0"/>
            <a:r>
              <a:rPr lang="en-GB" noProof="0"/>
              <a:t>Full Name</a:t>
            </a:r>
          </a:p>
        </p:txBody>
      </p:sp>
      <p:sp>
        <p:nvSpPr>
          <p:cNvPr id="12" name="Text Placeholder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rtlCol="0"/>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rtl="0"/>
            <a:r>
              <a:rPr lang="en-GB" noProof="0"/>
              <a:t>Phone Number</a:t>
            </a:r>
          </a:p>
        </p:txBody>
      </p:sp>
      <p:sp>
        <p:nvSpPr>
          <p:cNvPr id="13" name="Text Placeholder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rtlCol="0"/>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rtl="0"/>
            <a:r>
              <a:rPr lang="en-GB" noProof="0"/>
              <a:t>Email or Social Media Handle</a:t>
            </a:r>
          </a:p>
        </p:txBody>
      </p:sp>
      <p:sp>
        <p:nvSpPr>
          <p:cNvPr id="14" name="Text Placeholder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rtlCol="0"/>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rtl="0"/>
            <a:r>
              <a:rPr lang="en-GB" noProof="0"/>
              <a:t>Company Website</a:t>
            </a:r>
          </a:p>
        </p:txBody>
      </p:sp>
    </p:spTree>
    <p:extLst>
      <p:ext uri="{BB962C8B-B14F-4D97-AF65-F5344CB8AC3E}">
        <p14:creationId xmlns:p14="http://schemas.microsoft.com/office/powerpoint/2010/main" val="3189010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solidFill>
              </a:defRPr>
            </a:lvl1pPr>
          </a:lstStyle>
          <a:p>
            <a:pPr rtl="0"/>
            <a:r>
              <a:rPr lang="en-GB"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en-GB" noProof="0"/>
              <a:t>Add a footer</a:t>
            </a:r>
          </a:p>
        </p:txBody>
      </p:sp>
      <p:sp>
        <p:nvSpPr>
          <p:cNvPr id="5" name="Slide Number Placeholder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C8D0EF-1DB6-4ADC-8F31-5AE53BF5EAF4}"/>
              </a:ext>
            </a:extLst>
          </p:cNvPr>
          <p:cNvSpPr/>
          <p:nvPr userDrawn="1"/>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7" name="Rectangle 6">
            <a:extLst>
              <a:ext uri="{FF2B5EF4-FFF2-40B4-BE49-F238E27FC236}">
                <a16:creationId xmlns:a16="http://schemas.microsoft.com/office/drawing/2014/main" id="{62F208ED-79A0-4B2C-A5EE-9D27466BCA3F}"/>
              </a:ext>
            </a:extLst>
          </p:cNvPr>
          <p:cNvSpPr/>
          <p:nvPr userDrawn="1"/>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pPr rtl="0"/>
            <a:r>
              <a:rPr lang="en-GB"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200" i="1">
                <a:solidFill>
                  <a:schemeClr val="tx1">
                    <a:lumMod val="75000"/>
                    <a:lumOff val="25000"/>
                  </a:schemeClr>
                </a:solidFill>
                <a:latin typeface="Times New Roman" panose="02020603050405020304" pitchFamily="18" charset="0"/>
                <a:cs typeface="Times New Roman" panose="02020603050405020304" pitchFamily="18" charset="0"/>
              </a:defRPr>
            </a:lvl1pPr>
          </a:lstStyle>
          <a:p>
            <a:pPr rtl="0"/>
            <a:r>
              <a:rPr lang="en-GB" noProof="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200" i="1">
                <a:solidFill>
                  <a:schemeClr val="bg1"/>
                </a:solidFill>
              </a:defRPr>
            </a:lvl1pPr>
          </a:lstStyle>
          <a:p>
            <a:pPr rtl="0"/>
            <a:fld id="{19B51A1E-902D-48AF-9020-955120F399B6}" type="slidenum">
              <a:rPr lang="en-GB" noProof="0" smtClean="0"/>
              <a:pPr/>
              <a:t>‹#›</a:t>
            </a:fld>
            <a:endParaRPr lang="en-GB" noProof="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9630116" y="6346108"/>
            <a:ext cx="1662546" cy="404658"/>
          </a:xfrm>
          <a:prstGeom prst="rect">
            <a:avLst/>
          </a:prstGeom>
          <a:noFill/>
        </p:spPr>
        <p:txBody>
          <a:bodyPr wrap="square" lIns="0" tIns="36000" rIns="0" bIns="0" rtlCol="0">
            <a:spAutoFit/>
          </a:bodyPr>
          <a:lstStyle/>
          <a:p>
            <a:pPr algn="r" rtl="0">
              <a:lnSpc>
                <a:spcPts val="1400"/>
              </a:lnSpc>
            </a:pPr>
            <a:r>
              <a:rPr lang="en-GB" sz="1600" b="1" spc="-100" noProof="0">
                <a:solidFill>
                  <a:schemeClr val="tx1">
                    <a:lumMod val="50000"/>
                    <a:lumOff val="50000"/>
                  </a:schemeClr>
                </a:solidFill>
                <a:latin typeface="Corbel" panose="020B0503020204020204" pitchFamily="34" charset="0"/>
              </a:rPr>
              <a:t>WOODGROVE</a:t>
            </a:r>
            <a:r>
              <a:rPr lang="en-GB" sz="1600" b="1" spc="-100" noProof="0">
                <a:solidFill>
                  <a:schemeClr val="accent1"/>
                </a:solidFill>
                <a:latin typeface="Corbel" panose="020B0503020204020204" pitchFamily="34" charset="0"/>
              </a:rPr>
              <a:t> </a:t>
            </a:r>
            <a:r>
              <a:rPr lang="en-GB" sz="1600" b="1" spc="-100" noProof="0">
                <a:solidFill>
                  <a:schemeClr val="tx1"/>
                </a:solidFill>
                <a:latin typeface="Corbel" panose="020B0503020204020204" pitchFamily="34" charset="0"/>
              </a:rPr>
              <a:t>BANK</a:t>
            </a:r>
          </a:p>
        </p:txBody>
      </p:sp>
      <p:sp>
        <p:nvSpPr>
          <p:cNvPr id="8" name="Rectangle 7">
            <a:extLst>
              <a:ext uri="{FF2B5EF4-FFF2-40B4-BE49-F238E27FC236}">
                <a16:creationId xmlns:a16="http://schemas.microsoft.com/office/drawing/2014/main" id="{6B322F68-670D-45A0-A54F-7E70BCEAED3F}"/>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Rectangle 9">
            <a:extLst>
              <a:ext uri="{FF2B5EF4-FFF2-40B4-BE49-F238E27FC236}">
                <a16:creationId xmlns:a16="http://schemas.microsoft.com/office/drawing/2014/main" id="{E69B5F15-353A-4344-8D61-F4E25AA9FB6C}"/>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2FA0C0AA-FCE8-4A7F-928A-54C96BBA9053}"/>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5" r:id="rId5"/>
    <p:sldLayoutId id="2147483659" r:id="rId6"/>
    <p:sldLayoutId id="2147483660" r:id="rId7"/>
    <p:sldLayoutId id="2147483664" r:id="rId8"/>
    <p:sldLayoutId id="2147483650" r:id="rId9"/>
    <p:sldLayoutId id="2147483656" r:id="rId10"/>
    <p:sldLayoutId id="2147483657" r:id="rId11"/>
    <p:sldLayoutId id="2147483654" r:id="rId12"/>
    <p:sldLayoutId id="2147483666" r:id="rId13"/>
    <p:sldLayoutId id="2147483667" r:id="rId14"/>
    <p:sldLayoutId id="2147483668" r:id="rId15"/>
    <p:sldLayoutId id="2147483669" r:id="rId16"/>
    <p:sldLayoutId id="2147483670" r:id="rId17"/>
    <p:sldLayoutId id="2147483671" r:id="rId18"/>
    <p:sldLayoutId id="2147483672" r:id="rId19"/>
    <p:sldLayoutId id="2147483655" r:id="rId20"/>
  </p:sldLayoutIdLst>
  <p:hf hdr="0" ftr="0" dt="0"/>
  <p:txStyles>
    <p:title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Wood piece cut through the middle">
            <a:extLst>
              <a:ext uri="{FF2B5EF4-FFF2-40B4-BE49-F238E27FC236}">
                <a16:creationId xmlns:a16="http://schemas.microsoft.com/office/drawing/2014/main" id="{C0BA96B3-F713-41B0-A2E3-15E9039E4743}"/>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9980476" y="0"/>
            <a:ext cx="2211524" cy="6858000"/>
          </a:xfrm>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0" y="4235843"/>
            <a:ext cx="6798250" cy="1674470"/>
          </a:xfrm>
        </p:spPr>
        <p:txBody>
          <a:bodyPr rtlCol="0"/>
          <a:lstStyle/>
          <a:p>
            <a:pPr rtl="0"/>
            <a:r>
              <a:rPr lang="en-GB" dirty="0"/>
              <a:t>My maps applications using Django and mapbox</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p:txBody>
          <a:bodyPr rtlCol="0"/>
          <a:lstStyle/>
          <a:p>
            <a:pPr rtl="0"/>
            <a:r>
              <a:rPr lang="en-GB" dirty="0"/>
              <a:t>Create your own version of Google maps to save your popular routes and/or destinations using any map API.</a:t>
            </a:r>
          </a:p>
        </p:txBody>
      </p:sp>
    </p:spTree>
    <p:extLst>
      <p:ext uri="{BB962C8B-B14F-4D97-AF65-F5344CB8AC3E}">
        <p14:creationId xmlns:p14="http://schemas.microsoft.com/office/powerpoint/2010/main" val="3899961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Running track">
            <a:extLst>
              <a:ext uri="{FF2B5EF4-FFF2-40B4-BE49-F238E27FC236}">
                <a16:creationId xmlns:a16="http://schemas.microsoft.com/office/drawing/2014/main" id="{510AF14D-268D-4B93-96C4-26C9387AA4E2}"/>
              </a:ext>
            </a:extLst>
          </p:cNvPr>
          <p:cNvPicPr>
            <a:picLocks noGrp="1" noChangeAspect="1"/>
          </p:cNvPicPr>
          <p:nvPr>
            <p:ph type="pic" sz="quarter" idx="13"/>
          </p:nvPr>
        </p:nvPicPr>
        <p:blipFill>
          <a:blip r:embed="rId3" cstate="screen">
            <a:extLst>
              <a:ext uri="{BEBA8EAE-BF5A-486C-A8C5-ECC9F3942E4B}">
                <a14:imgProps xmlns:a14="http://schemas.microsoft.com/office/drawing/2010/main">
                  <a14:imgLayer r:embed="rId4">
                    <a14:imgEffect>
                      <a14:brightnessContrast bright="-50000"/>
                    </a14:imgEffect>
                  </a14:imgLayer>
                </a14:imgProps>
              </a:ex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bwMode="ltGray">
          <a:xfrm>
            <a:off x="-744856" y="63691"/>
            <a:ext cx="6684261" cy="928649"/>
          </a:xfrm>
        </p:spPr>
        <p:txBody>
          <a:bodyPr rtlCol="0"/>
          <a:lstStyle/>
          <a:p>
            <a:pPr rtl="0"/>
            <a:r>
              <a:rPr lang="en-GB" dirty="0"/>
              <a:t>Introduction:</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024738" y="1236220"/>
            <a:ext cx="8000269" cy="5165530"/>
          </a:xfrm>
        </p:spPr>
        <p:txBody>
          <a:bodyPr rtlCol="0"/>
          <a:lstStyle/>
          <a:p>
            <a:pPr rtl="0"/>
            <a:r>
              <a:rPr lang="en-GB" dirty="0"/>
              <a:t>Welcome, everyone. Today, I'm excited to present my project: a user-friendly mapping application built using Django and Mapbox. This application aims to provide an intuitive interface for users to create, view, and manage routes.</a:t>
            </a:r>
          </a:p>
          <a:p>
            <a:pPr rtl="0"/>
            <a:endParaRPr lang="en-GB" dirty="0"/>
          </a:p>
          <a:p>
            <a:pPr rtl="0"/>
            <a:r>
              <a:rPr lang="en-GB" dirty="0"/>
              <a:t>Objective:</a:t>
            </a:r>
          </a:p>
          <a:p>
            <a:pPr rtl="0"/>
            <a:r>
              <a:rPr lang="en-GB" dirty="0"/>
              <a:t>The primary objective of this project is to integrate robust backend functionality with a seamless frontend experience. The application not only allows users to sign up and log in securely but also enables them to interact with an interactive map for planning and navigating routes. Additionally, users can save their </a:t>
            </a:r>
            <a:r>
              <a:rPr lang="en-GB" dirty="0" err="1"/>
              <a:t>favorite</a:t>
            </a:r>
            <a:r>
              <a:rPr lang="en-GB" dirty="0"/>
              <a:t> routes for easy access and future use.</a:t>
            </a:r>
          </a:p>
        </p:txBody>
      </p:sp>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rtlCol="0"/>
          <a:lstStyle/>
          <a:p>
            <a:pPr rtl="0"/>
            <a:fld id="{19B51A1E-902D-48AF-9020-955120F399B6}" type="slidenum">
              <a:rPr lang="en-GB" smtClean="0"/>
              <a:pPr rtl="0"/>
              <a:t>2</a:t>
            </a:fld>
            <a:endParaRPr lang="en-GB"/>
          </a:p>
        </p:txBody>
      </p:sp>
    </p:spTree>
    <p:extLst>
      <p:ext uri="{BB962C8B-B14F-4D97-AF65-F5344CB8AC3E}">
        <p14:creationId xmlns:p14="http://schemas.microsoft.com/office/powerpoint/2010/main" val="2117695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bstract architecture polygon">
            <a:extLst>
              <a:ext uri="{FF2B5EF4-FFF2-40B4-BE49-F238E27FC236}">
                <a16:creationId xmlns:a16="http://schemas.microsoft.com/office/drawing/2014/main" id="{38475F7B-316A-47DC-9CBB-B074A5B5994C}"/>
              </a:ext>
            </a:extLst>
          </p:cNvPr>
          <p:cNvPicPr>
            <a:picLocks noGrp="1" noChangeAspect="1"/>
          </p:cNvPicPr>
          <p:nvPr>
            <p:ph type="pic" sz="quarter" idx="33"/>
          </p:nvPr>
        </p:nvPicPr>
        <p:blipFill>
          <a:blip r:embed="rId3"/>
          <a:stretch>
            <a:fillRect/>
          </a:stretch>
        </p:blipFill>
        <p:spPr>
          <a:xfrm>
            <a:off x="9980476" y="1085"/>
            <a:ext cx="2211524" cy="6189830"/>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0" y="234000"/>
            <a:ext cx="5184913" cy="432000"/>
          </a:xfrm>
        </p:spPr>
        <p:txBody>
          <a:bodyPr rtlCol="0"/>
          <a:lstStyle/>
          <a:p>
            <a:pPr rtl="0"/>
            <a:r>
              <a:rPr lang="en-GB" dirty="0"/>
              <a:t>Requirements Analysis</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a:xfrm>
            <a:off x="209725" y="1055030"/>
            <a:ext cx="9328558" cy="5568970"/>
          </a:xfrm>
        </p:spPr>
        <p:txBody>
          <a:bodyPr rtlCol="0"/>
          <a:lstStyle/>
          <a:p>
            <a:pPr algn="l" rtl="0"/>
            <a:r>
              <a:rPr lang="en-GB" dirty="0"/>
              <a:t>Functional Requirements:</a:t>
            </a:r>
          </a:p>
          <a:p>
            <a:pPr marL="342900" indent="-342900" algn="just" rtl="0">
              <a:buFont typeface="+mj-lt"/>
              <a:buAutoNum type="arabicPeriod"/>
            </a:pPr>
            <a:r>
              <a:rPr lang="en-GB" sz="1600" dirty="0"/>
              <a:t>User Authentication:</a:t>
            </a:r>
          </a:p>
          <a:p>
            <a:pPr marL="609600" lvl="1" indent="-342900" algn="just">
              <a:buFont typeface="Arial" panose="020B0604020202020204" pitchFamily="34" charset="0"/>
              <a:buChar char="•"/>
            </a:pPr>
            <a:r>
              <a:rPr lang="en-GB" sz="1400" dirty="0"/>
              <a:t>Users must be able to sign up, log in, and log out securely.</a:t>
            </a:r>
          </a:p>
          <a:p>
            <a:pPr marL="609600" lvl="1" indent="-342900" algn="just">
              <a:buFont typeface="Arial" panose="020B0604020202020204" pitchFamily="34" charset="0"/>
              <a:buChar char="•"/>
            </a:pPr>
            <a:r>
              <a:rPr lang="en-GB" sz="1400" dirty="0"/>
              <a:t>User sessions should persist between visits for a seamless experience</a:t>
            </a:r>
          </a:p>
          <a:p>
            <a:pPr marL="342900" indent="-342900" algn="just">
              <a:buFont typeface="+mj-lt"/>
              <a:buAutoNum type="arabicPeriod"/>
            </a:pPr>
            <a:r>
              <a:rPr lang="en-GB" sz="1600" dirty="0"/>
              <a:t>Route Management:</a:t>
            </a:r>
          </a:p>
          <a:p>
            <a:pPr marL="609600" lvl="1" indent="-342900" algn="just">
              <a:buFont typeface="Arial" panose="020B0604020202020204" pitchFamily="34" charset="0"/>
              <a:buChar char="•"/>
            </a:pPr>
            <a:r>
              <a:rPr lang="en-GB" sz="1400" dirty="0"/>
              <a:t>Users should be able to create new routes by selecting start and end points on the map.</a:t>
            </a:r>
          </a:p>
          <a:p>
            <a:pPr marL="609600" lvl="1" indent="-342900" algn="just">
              <a:buFont typeface="Arial" panose="020B0604020202020204" pitchFamily="34" charset="0"/>
              <a:buChar char="•"/>
            </a:pPr>
            <a:r>
              <a:rPr lang="en-GB" sz="1400" dirty="0"/>
              <a:t>Users should be able to view and delete existing routes.</a:t>
            </a:r>
          </a:p>
          <a:p>
            <a:pPr marL="609600" lvl="1" indent="-342900" algn="just">
              <a:buFont typeface="Arial" panose="020B0604020202020204" pitchFamily="34" charset="0"/>
              <a:buChar char="•"/>
            </a:pPr>
            <a:r>
              <a:rPr lang="en-GB" sz="1400" dirty="0"/>
              <a:t>Users should be able to save and retrieve their </a:t>
            </a:r>
            <a:r>
              <a:rPr lang="en-GB" sz="1400" dirty="0" err="1"/>
              <a:t>favorite</a:t>
            </a:r>
            <a:r>
              <a:rPr lang="en-GB" sz="1400" dirty="0"/>
              <a:t> routes.</a:t>
            </a:r>
          </a:p>
          <a:p>
            <a:pPr marL="342900" indent="-342900" algn="just">
              <a:buFont typeface="+mj-lt"/>
              <a:buAutoNum type="arabicPeriod"/>
            </a:pPr>
            <a:r>
              <a:rPr lang="en-GB" sz="1600" dirty="0"/>
              <a:t>Interactive Map:</a:t>
            </a:r>
          </a:p>
          <a:p>
            <a:pPr marL="609600" lvl="1" indent="-342900" algn="just">
              <a:buFont typeface="Arial" panose="020B0604020202020204" pitchFamily="34" charset="0"/>
              <a:buChar char="•"/>
            </a:pPr>
            <a:r>
              <a:rPr lang="en-GB" sz="1400" dirty="0"/>
              <a:t>The map should display detailed geographical information.</a:t>
            </a:r>
          </a:p>
          <a:p>
            <a:pPr marL="609600" lvl="1" indent="-342900" algn="just">
              <a:buFont typeface="Arial" panose="020B0604020202020204" pitchFamily="34" charset="0"/>
              <a:buChar char="•"/>
            </a:pPr>
            <a:r>
              <a:rPr lang="en-GB" sz="1400" dirty="0"/>
              <a:t>Users should be able to click on the map to set coordinates for routes.</a:t>
            </a:r>
          </a:p>
          <a:p>
            <a:pPr marL="609600" lvl="1" indent="-342900" algn="just">
              <a:buFont typeface="Arial" panose="020B0604020202020204" pitchFamily="34" charset="0"/>
              <a:buChar char="•"/>
            </a:pPr>
            <a:r>
              <a:rPr lang="en-GB" sz="1400" dirty="0"/>
              <a:t>The map should visually display the route path.</a:t>
            </a:r>
          </a:p>
          <a:p>
            <a:pPr algn="just"/>
            <a:r>
              <a:rPr lang="en-GB" dirty="0"/>
              <a:t>Non-Functional Requirements:</a:t>
            </a:r>
          </a:p>
          <a:p>
            <a:pPr marL="342900" indent="-342900" algn="just">
              <a:buFont typeface="+mj-lt"/>
              <a:buAutoNum type="arabicPeriod"/>
            </a:pPr>
            <a:r>
              <a:rPr lang="en-GB" sz="1600" dirty="0"/>
              <a:t>Performance: </a:t>
            </a:r>
          </a:p>
          <a:p>
            <a:pPr marL="609600" lvl="1" indent="-342900" algn="just">
              <a:buFont typeface="Arial" panose="020B0604020202020204" pitchFamily="34" charset="0"/>
              <a:buChar char="•"/>
            </a:pPr>
            <a:r>
              <a:rPr lang="en-GB" sz="1400" dirty="0"/>
              <a:t>The application should load and display maps quickly.</a:t>
            </a:r>
          </a:p>
          <a:p>
            <a:pPr marL="609600" lvl="1" indent="-342900" algn="just">
              <a:buFont typeface="Arial" panose="020B0604020202020204" pitchFamily="34" charset="0"/>
              <a:buChar char="•"/>
            </a:pPr>
            <a:r>
              <a:rPr lang="en-GB" sz="1400" dirty="0"/>
              <a:t>Route calculations and data retrieval should be efficient.</a:t>
            </a:r>
          </a:p>
          <a:p>
            <a:pPr marL="342900" indent="-342900" algn="just">
              <a:buFont typeface="+mj-lt"/>
              <a:buAutoNum type="arabicPeriod"/>
            </a:pPr>
            <a:r>
              <a:rPr lang="en-GB" sz="1600" dirty="0"/>
              <a:t>Usability: The interface should be intuitive and user-friendly.</a:t>
            </a:r>
          </a:p>
          <a:p>
            <a:pPr marL="342900" indent="-342900" algn="just">
              <a:buFont typeface="+mj-lt"/>
              <a:buAutoNum type="arabicPeriod"/>
            </a:pPr>
            <a:r>
              <a:rPr lang="en-GB" sz="1600" dirty="0"/>
              <a:t>Security: Appropriate measures should be taken to prevent unauthorized access.</a:t>
            </a:r>
          </a:p>
          <a:p>
            <a:pPr algn="l" rtl="0"/>
            <a:endParaRPr lang="en-GB"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4"/>
          </p:nvPr>
        </p:nvSpPr>
        <p:spPr/>
        <p:txBody>
          <a:bodyPr rtlCol="0"/>
          <a:lstStyle/>
          <a:p>
            <a:pPr rtl="0"/>
            <a:fld id="{19B51A1E-902D-48AF-9020-955120F399B6}" type="slidenum">
              <a:rPr lang="en-GB" smtClean="0"/>
              <a:pPr rtl="0"/>
              <a:t>3</a:t>
            </a:fld>
            <a:endParaRPr lang="en-GB"/>
          </a:p>
        </p:txBody>
      </p:sp>
    </p:spTree>
    <p:extLst>
      <p:ext uri="{BB962C8B-B14F-4D97-AF65-F5344CB8AC3E}">
        <p14:creationId xmlns:p14="http://schemas.microsoft.com/office/powerpoint/2010/main" val="13297466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en-GB" dirty="0"/>
              <a:t>System Design</a:t>
            </a:r>
          </a:p>
        </p:txBody>
      </p:sp>
      <p:sp>
        <p:nvSpPr>
          <p:cNvPr id="4" name="Content Placeholder 3">
            <a:extLst>
              <a:ext uri="{FF2B5EF4-FFF2-40B4-BE49-F238E27FC236}">
                <a16:creationId xmlns:a16="http://schemas.microsoft.com/office/drawing/2014/main" id="{125E40B9-054F-4D79-BD17-68E71C740D01}"/>
              </a:ext>
            </a:extLst>
          </p:cNvPr>
          <p:cNvSpPr>
            <a:spLocks noGrp="1"/>
          </p:cNvSpPr>
          <p:nvPr>
            <p:ph sz="half" idx="1"/>
          </p:nvPr>
        </p:nvSpPr>
        <p:spPr>
          <a:xfrm>
            <a:off x="265166" y="984970"/>
            <a:ext cx="9464768" cy="5568623"/>
          </a:xfrm>
        </p:spPr>
        <p:txBody>
          <a:bodyPr rtlCol="0"/>
          <a:lstStyle/>
          <a:p>
            <a:pPr marL="0" indent="0" rtl="0">
              <a:buNone/>
            </a:pPr>
            <a:r>
              <a:rPr lang="en-GB" sz="3200" dirty="0"/>
              <a:t>Architecture:</a:t>
            </a:r>
          </a:p>
          <a:p>
            <a:pPr marL="0" indent="0" rtl="0">
              <a:buNone/>
            </a:pPr>
            <a:r>
              <a:rPr lang="en-GB" dirty="0"/>
              <a:t>The application follows a three-tier architecture: Presentation, Logic, and Data layers. </a:t>
            </a:r>
          </a:p>
          <a:p>
            <a:pPr lvl="1"/>
            <a:endParaRPr lang="en-GB" dirty="0"/>
          </a:p>
          <a:p>
            <a:r>
              <a:rPr lang="en-GB" dirty="0"/>
              <a:t>Presentation Layer: Handles user interface and user experience, utilizing HTML, CSS, JavaScript, and Bootstrap.</a:t>
            </a:r>
          </a:p>
          <a:p>
            <a:r>
              <a:rPr lang="en-GB" dirty="0"/>
              <a:t>Logic Layer: Manages application functionality implemented using Django.</a:t>
            </a:r>
          </a:p>
          <a:p>
            <a:r>
              <a:rPr lang="en-GB" dirty="0"/>
              <a:t>Data Layer: Manages data storage, retrieval, and manipulation using Django and SQLite database.</a:t>
            </a:r>
          </a:p>
          <a:p>
            <a:pPr marL="0" indent="0">
              <a:buNone/>
            </a:pPr>
            <a:r>
              <a:rPr lang="en-GB" sz="3200" dirty="0"/>
              <a:t>Database Design:</a:t>
            </a:r>
          </a:p>
          <a:p>
            <a:r>
              <a:rPr lang="en-GB" dirty="0"/>
              <a:t>User Model: Stores user Information (username, email, password).</a:t>
            </a:r>
          </a:p>
          <a:p>
            <a:r>
              <a:rPr lang="en-GB" dirty="0"/>
              <a:t>Route Model: Stores route details (</a:t>
            </a:r>
            <a:r>
              <a:rPr lang="en-GB" dirty="0" err="1"/>
              <a:t>user_id</a:t>
            </a:r>
            <a:r>
              <a:rPr lang="en-GB" dirty="0"/>
              <a:t>, </a:t>
            </a:r>
            <a:r>
              <a:rPr lang="en-GB" dirty="0" err="1"/>
              <a:t>routeName</a:t>
            </a:r>
            <a:r>
              <a:rPr lang="en-GB" dirty="0"/>
              <a:t>, </a:t>
            </a:r>
            <a:r>
              <a:rPr lang="en-GB" dirty="0" err="1"/>
              <a:t>startPoint</a:t>
            </a:r>
            <a:r>
              <a:rPr lang="en-GB" dirty="0"/>
              <a:t>, </a:t>
            </a:r>
            <a:r>
              <a:rPr lang="en-GB" dirty="0" err="1"/>
              <a:t>endPoint</a:t>
            </a:r>
            <a:r>
              <a:rPr lang="en-GB" dirty="0"/>
              <a:t>).</a:t>
            </a:r>
          </a:p>
        </p:txBody>
      </p:sp>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rtlCol="0"/>
          <a:lstStyle/>
          <a:p>
            <a:pPr rtl="0"/>
            <a:fld id="{19B51A1E-902D-48AF-9020-955120F399B6}" type="slidenum">
              <a:rPr lang="en-GB" smtClean="0"/>
              <a:pPr rtl="0"/>
              <a:t>4</a:t>
            </a:fld>
            <a:endParaRPr lang="en-GB"/>
          </a:p>
        </p:txBody>
      </p:sp>
    </p:spTree>
    <p:extLst>
      <p:ext uri="{BB962C8B-B14F-4D97-AF65-F5344CB8AC3E}">
        <p14:creationId xmlns:p14="http://schemas.microsoft.com/office/powerpoint/2010/main" val="3640701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FB4D5-DA14-4F29-9320-2DE0A6B571B9}"/>
              </a:ext>
            </a:extLst>
          </p:cNvPr>
          <p:cNvSpPr>
            <a:spLocks noGrp="1"/>
          </p:cNvSpPr>
          <p:nvPr>
            <p:ph type="title"/>
          </p:nvPr>
        </p:nvSpPr>
        <p:spPr/>
        <p:txBody>
          <a:bodyPr rtlCol="0"/>
          <a:lstStyle/>
          <a:p>
            <a:pPr rtl="0"/>
            <a:r>
              <a:rPr lang="en-GB" dirty="0"/>
              <a:t>Conclusion</a:t>
            </a:r>
          </a:p>
        </p:txBody>
      </p:sp>
      <p:sp>
        <p:nvSpPr>
          <p:cNvPr id="3" name="Text Placeholder 2">
            <a:extLst>
              <a:ext uri="{FF2B5EF4-FFF2-40B4-BE49-F238E27FC236}">
                <a16:creationId xmlns:a16="http://schemas.microsoft.com/office/drawing/2014/main" id="{DE9D0F75-42B5-4960-8C3A-291285872DAF}"/>
              </a:ext>
            </a:extLst>
          </p:cNvPr>
          <p:cNvSpPr>
            <a:spLocks noGrp="1"/>
          </p:cNvSpPr>
          <p:nvPr>
            <p:ph type="body" sz="quarter" idx="32"/>
          </p:nvPr>
        </p:nvSpPr>
        <p:spPr>
          <a:xfrm>
            <a:off x="432000" y="1879133"/>
            <a:ext cx="8921925" cy="4093827"/>
          </a:xfrm>
        </p:spPr>
        <p:txBody>
          <a:bodyPr rtlCol="0"/>
          <a:lstStyle/>
          <a:p>
            <a:pPr rtl="0"/>
            <a:r>
              <a:rPr lang="en-GB" dirty="0"/>
              <a:t> The design and requirements analysis for this mapping application ensures a robust and user-friendly solution for managing routes. By combining Django's powerful backend capabilities with </a:t>
            </a:r>
            <a:r>
              <a:rPr lang="en-GB" dirty="0" err="1"/>
              <a:t>Mapbox's</a:t>
            </a:r>
            <a:r>
              <a:rPr lang="en-GB" dirty="0"/>
              <a:t> interactive mapping features, the application provides a seamless and efficient experience for users.</a:t>
            </a:r>
          </a:p>
          <a:p>
            <a:pPr rtl="0"/>
            <a:endParaRPr lang="en-GB" dirty="0"/>
          </a:p>
          <a:p>
            <a:pPr rtl="0"/>
            <a:endParaRPr lang="en-GB" dirty="0"/>
          </a:p>
          <a:p>
            <a:pPr rtl="0"/>
            <a:endParaRPr lang="en-GB" dirty="0"/>
          </a:p>
          <a:p>
            <a:pPr rtl="0"/>
            <a:endParaRPr lang="en-GB" dirty="0"/>
          </a:p>
          <a:p>
            <a:pPr rtl="0"/>
            <a:r>
              <a:rPr lang="en-GB" sz="2000" dirty="0"/>
              <a:t>Thank you for your attention. I'm open to any questions you may have.</a:t>
            </a:r>
          </a:p>
        </p:txBody>
      </p:sp>
      <p:sp>
        <p:nvSpPr>
          <p:cNvPr id="9" name="Slide Number Placeholder 8">
            <a:extLst>
              <a:ext uri="{FF2B5EF4-FFF2-40B4-BE49-F238E27FC236}">
                <a16:creationId xmlns:a16="http://schemas.microsoft.com/office/drawing/2014/main" id="{00A34EBD-7DEA-4599-A81B-0A363A0E17FC}"/>
              </a:ext>
            </a:extLst>
          </p:cNvPr>
          <p:cNvSpPr>
            <a:spLocks noGrp="1"/>
          </p:cNvSpPr>
          <p:nvPr>
            <p:ph type="sldNum" sz="quarter" idx="33"/>
          </p:nvPr>
        </p:nvSpPr>
        <p:spPr>
          <a:xfrm>
            <a:off x="11447502" y="6401750"/>
            <a:ext cx="278418" cy="274324"/>
          </a:xfrm>
        </p:spPr>
        <p:txBody>
          <a:bodyPr rtlCol="0"/>
          <a:lstStyle/>
          <a:p>
            <a:pPr rtl="0"/>
            <a:fld id="{19B51A1E-902D-48AF-9020-955120F399B6}" type="slidenum">
              <a:rPr lang="en-GB" smtClean="0"/>
              <a:pPr rtl="0"/>
              <a:t>5</a:t>
            </a:fld>
            <a:endParaRPr lang="en-GB" dirty="0"/>
          </a:p>
        </p:txBody>
      </p:sp>
    </p:spTree>
    <p:extLst>
      <p:ext uri="{BB962C8B-B14F-4D97-AF65-F5344CB8AC3E}">
        <p14:creationId xmlns:p14="http://schemas.microsoft.com/office/powerpoint/2010/main" val="25800700"/>
      </p:ext>
    </p:extLst>
  </p:cSld>
  <p:clrMapOvr>
    <a:masterClrMapping/>
  </p:clrMapOvr>
</p:sld>
</file>

<file path=ppt/theme/theme1.xml><?xml version="1.0" encoding="utf-8"?>
<a:theme xmlns:a="http://schemas.openxmlformats.org/drawingml/2006/main" name="Office Theme">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677756_TF67328976" id="{8D41288C-A143-4C55-A19F-9A38F7741759}" vid="{98B99BFD-3B7E-4AE0-80A8-38C1178D3A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6CB1848-D3E0-4F10-B640-720BE758B85B}">
  <ds:schemaRefs>
    <ds:schemaRef ds:uri="http://schemas.microsoft.com/sharepoint/v3/contenttype/forms"/>
  </ds:schemaRefs>
</ds:datastoreItem>
</file>

<file path=customXml/itemProps2.xml><?xml version="1.0" encoding="utf-8"?>
<ds:datastoreItem xmlns:ds="http://schemas.openxmlformats.org/officeDocument/2006/customXml" ds:itemID="{E4934E25-8442-49E9-ABDF-3146C4145F3B}">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1BBB5711-29E1-4F8E-81A0-7947C57B2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{1A16E70C-D7E7-43F8-9C70-403F69833B86}tf67328976_win32</Template>
  <TotalTime>31</TotalTime>
  <Words>461</Words>
  <Application>Microsoft Office PowerPoint</Application>
  <PresentationFormat>Widescreen</PresentationFormat>
  <Paragraphs>52</Paragraphs>
  <Slides>5</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Corbel</vt:lpstr>
      <vt:lpstr>Times New Roman</vt:lpstr>
      <vt:lpstr>Office Theme</vt:lpstr>
      <vt:lpstr>My maps applications using Django and mapbox</vt:lpstr>
      <vt:lpstr>Introduction:</vt:lpstr>
      <vt:lpstr>Requirements Analysis</vt:lpstr>
      <vt:lpstr>System Design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maps applications using Django and mapbox</dc:title>
  <dc:creator>ΝΙΚΟΥ ΠΑΥΛΟΣ</dc:creator>
  <cp:lastModifiedBy>ΝΙΚΟΥ ΠΑΥΛΟΣ</cp:lastModifiedBy>
  <cp:revision>4</cp:revision>
  <dcterms:created xsi:type="dcterms:W3CDTF">2024-05-19T14:44:14Z</dcterms:created>
  <dcterms:modified xsi:type="dcterms:W3CDTF">2024-05-19T15:15:32Z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